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anva Sans Bold" charset="1" panose="020B0803030501040103"/>
      <p:regular r:id="rId16"/>
    </p:embeddedFont>
    <p:embeddedFont>
      <p:font typeface="Anton" charset="1" panose="00000500000000000000"/>
      <p:regular r:id="rId17"/>
    </p:embeddedFont>
    <p:embeddedFont>
      <p:font typeface="Poppins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4.gif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15.png" Type="http://schemas.openxmlformats.org/officeDocument/2006/relationships/image"/><Relationship Id="rId6" Target="../media/image16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gif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3.gif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95704" y="8268496"/>
            <a:ext cx="6060569" cy="617076"/>
          </a:xfrm>
          <a:custGeom>
            <a:avLst/>
            <a:gdLst/>
            <a:ahLst/>
            <a:cxnLst/>
            <a:rect r="r" b="b" t="t" l="l"/>
            <a:pathLst>
              <a:path h="617076" w="6060569">
                <a:moveTo>
                  <a:pt x="0" y="0"/>
                </a:moveTo>
                <a:lnTo>
                  <a:pt x="6060569" y="0"/>
                </a:lnTo>
                <a:lnTo>
                  <a:pt x="6060569" y="617076"/>
                </a:lnTo>
                <a:lnTo>
                  <a:pt x="0" y="617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82027" y="1732953"/>
            <a:ext cx="2360027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Liceria Tech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7260" y="3489964"/>
            <a:ext cx="5859013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TOKEN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47444" y="5198212"/>
            <a:ext cx="6989220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32432" y="8304624"/>
            <a:ext cx="3737593" cy="71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0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Alejandro Sánchez Quesada</a:t>
            </a:r>
          </a:p>
          <a:p>
            <a:pPr algn="l">
              <a:lnSpc>
                <a:spcPts val="2856"/>
              </a:lnSpc>
              <a:spcBef>
                <a:spcPct val="0"/>
              </a:spcBef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96482" y="9038887"/>
            <a:ext cx="6060569" cy="617076"/>
          </a:xfrm>
          <a:custGeom>
            <a:avLst/>
            <a:gdLst/>
            <a:ahLst/>
            <a:cxnLst/>
            <a:rect r="r" b="b" t="t" l="l"/>
            <a:pathLst>
              <a:path h="617076" w="6060569">
                <a:moveTo>
                  <a:pt x="0" y="0"/>
                </a:moveTo>
                <a:lnTo>
                  <a:pt x="6060569" y="0"/>
                </a:lnTo>
                <a:lnTo>
                  <a:pt x="6060569" y="617076"/>
                </a:lnTo>
                <a:lnTo>
                  <a:pt x="0" y="617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423189" y="9130296"/>
            <a:ext cx="434258" cy="434258"/>
          </a:xfrm>
          <a:custGeom>
            <a:avLst/>
            <a:gdLst/>
            <a:ahLst/>
            <a:cxnLst/>
            <a:rect r="r" b="b" t="t" l="l"/>
            <a:pathLst>
              <a:path h="434258" w="434258">
                <a:moveTo>
                  <a:pt x="0" y="0"/>
                </a:moveTo>
                <a:lnTo>
                  <a:pt x="434258" y="0"/>
                </a:lnTo>
                <a:lnTo>
                  <a:pt x="434258" y="434258"/>
                </a:lnTo>
                <a:lnTo>
                  <a:pt x="0" y="434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032432" y="9095437"/>
            <a:ext cx="3737593" cy="71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0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Alejandro Jiménez Sánchez</a:t>
            </a:r>
          </a:p>
          <a:p>
            <a:pPr algn="l">
              <a:lnSpc>
                <a:spcPts val="28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2235726"/>
            <a:chOff x="0" y="0"/>
            <a:chExt cx="5302669" cy="5328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532892"/>
            </a:xfrm>
            <a:custGeom>
              <a:avLst/>
              <a:gdLst/>
              <a:ahLst/>
              <a:cxnLst/>
              <a:rect r="r" b="b" t="t" l="l"/>
              <a:pathLst>
                <a:path h="532892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532892"/>
                  </a:lnTo>
                  <a:lnTo>
                    <a:pt x="0" y="532892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570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200699" y="4225245"/>
            <a:ext cx="8592580" cy="315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51"/>
              </a:lnSpc>
              <a:spcBef>
                <a:spcPct val="0"/>
              </a:spcBef>
            </a:pPr>
            <a:r>
              <a:rPr lang="en-US" sz="9036">
                <a:solidFill>
                  <a:srgbClr val="1E1F21"/>
                </a:solidFill>
                <a:latin typeface="Anton"/>
                <a:ea typeface="Anton"/>
                <a:cs typeface="Anton"/>
                <a:sym typeface="Anton"/>
              </a:rPr>
              <a:t>GRACIAS POR SU ATENCIÓN!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4" y="484774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673217" y="1212632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Liceria Tech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70356" y="2100618"/>
            <a:ext cx="995099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¿QUÉ ES UN TOKEN RING?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39221" y="5475162"/>
            <a:ext cx="7613261" cy="293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5"/>
              </a:lnSpc>
            </a:pPr>
            <a:r>
              <a:rPr lang="en-US" sz="24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Definición:</a:t>
            </a:r>
          </a:p>
          <a:p>
            <a:pPr algn="ctr">
              <a:lnSpc>
                <a:spcPts val="3365"/>
              </a:lnSpc>
            </a:pPr>
            <a:r>
              <a:rPr lang="en-US" sz="24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"Una red Token Ring es un protocolo de comunicación en el que los dispositivos</a:t>
            </a:r>
          </a:p>
          <a:p>
            <a:pPr algn="ctr">
              <a:lnSpc>
                <a:spcPts val="3365"/>
              </a:lnSpc>
            </a:pPr>
            <a:r>
              <a:rPr lang="en-US" sz="24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están organizados en forma de anillo. El acceso al medio se controla mediante un</a:t>
            </a:r>
          </a:p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TOKEN, un pequeño paquete de datos que circula por la red."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83637" y="1913509"/>
            <a:ext cx="10827637" cy="1962678"/>
            <a:chOff x="0" y="0"/>
            <a:chExt cx="2580798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5363" y="432355"/>
            <a:ext cx="14146339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ESTRUCTURA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299693" y="4503545"/>
            <a:ext cx="10163341" cy="3356412"/>
          </a:xfrm>
          <a:custGeom>
            <a:avLst/>
            <a:gdLst/>
            <a:ahLst/>
            <a:cxnLst/>
            <a:rect r="r" b="b" t="t" l="l"/>
            <a:pathLst>
              <a:path h="3356412" w="10163341">
                <a:moveTo>
                  <a:pt x="0" y="0"/>
                </a:moveTo>
                <a:lnTo>
                  <a:pt x="10163341" y="0"/>
                </a:lnTo>
                <a:lnTo>
                  <a:pt x="10163341" y="3356412"/>
                </a:lnTo>
                <a:lnTo>
                  <a:pt x="0" y="3356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6418" y="2501260"/>
            <a:ext cx="11126511" cy="90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1"/>
              </a:lnSpc>
            </a:pPr>
            <a:r>
              <a:rPr lang="en-US" sz="666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CLASE MIEMBRO TOKEN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0442" y="3345586"/>
            <a:ext cx="7262518" cy="490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</a:p>
          <a:p>
            <a:pPr algn="l" marL="999084" indent="-333028" lvl="2">
              <a:lnSpc>
                <a:spcPts val="3239"/>
              </a:lnSpc>
              <a:buFont typeface="Arial"/>
              <a:buChar char="⚬"/>
            </a:pPr>
            <a:r>
              <a:rPr lang="en-US" sz="23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id: Identificador del miembro y define su tiempo de espera (1s, 2s, 3s…).</a:t>
            </a:r>
          </a:p>
          <a:p>
            <a:pPr algn="l" marL="999084" indent="-333028" lvl="2">
              <a:lnSpc>
                <a:spcPts val="3239"/>
              </a:lnSpc>
              <a:buFont typeface="Arial"/>
              <a:buChar char="⚬"/>
            </a:pPr>
            <a:r>
              <a:rPr lang="en-US" sz="23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puerto: Puerto en el que escucha el miembro para recibir el token.</a:t>
            </a:r>
          </a:p>
          <a:p>
            <a:pPr algn="l" marL="999084" indent="-333028" lvl="2">
              <a:lnSpc>
                <a:spcPts val="3239"/>
              </a:lnSpc>
              <a:buFont typeface="Arial"/>
              <a:buChar char="⚬"/>
            </a:pPr>
            <a:r>
              <a:rPr lang="en-US" sz="23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tieneToken: Indica si el miembro comienza con el TOKEN.</a:t>
            </a:r>
          </a:p>
          <a:p>
            <a:pPr algn="l" marL="999084" indent="-333028" lvl="2">
              <a:lnSpc>
                <a:spcPts val="3239"/>
              </a:lnSpc>
              <a:buFont typeface="Arial"/>
              <a:buChar char="⚬"/>
            </a:pPr>
            <a:r>
              <a:rPr lang="en-US" sz="23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esUltimo: Si es el último nodo, envía el token de vuelta al primer miembro.</a:t>
            </a:r>
          </a:p>
          <a:p>
            <a:pPr algn="l" marL="999084" indent="-333028" lvl="2">
              <a:lnSpc>
                <a:spcPts val="3239"/>
              </a:lnSpc>
              <a:buFont typeface="Arial"/>
              <a:buChar char="⚬"/>
            </a:pPr>
            <a:r>
              <a:rPr lang="en-US" sz="23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puertoSiguiente: Determina el puerto del siguiente miembro en la red.</a:t>
            </a:r>
          </a:p>
          <a:p>
            <a:pPr algn="l">
              <a:lnSpc>
                <a:spcPts val="3239"/>
              </a:lnSpc>
            </a:pP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322929" y="815093"/>
            <a:ext cx="4275820" cy="24158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1217" y="2254414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424382" y="1167766"/>
            <a:ext cx="1634214" cy="212235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0352" y="4555259"/>
            <a:ext cx="10920153" cy="3701463"/>
          </a:xfrm>
          <a:custGeom>
            <a:avLst/>
            <a:gdLst/>
            <a:ahLst/>
            <a:cxnLst/>
            <a:rect r="r" b="b" t="t" l="l"/>
            <a:pathLst>
              <a:path h="3701463" w="10920153">
                <a:moveTo>
                  <a:pt x="0" y="0"/>
                </a:moveTo>
                <a:lnTo>
                  <a:pt x="10920152" y="0"/>
                </a:lnTo>
                <a:lnTo>
                  <a:pt x="10920152" y="3701463"/>
                </a:lnTo>
                <a:lnTo>
                  <a:pt x="0" y="3701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371" y="481169"/>
            <a:ext cx="9324253" cy="177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67"/>
              </a:lnSpc>
            </a:pPr>
            <a:r>
              <a:rPr lang="en-US" sz="1240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2015" y="2330614"/>
            <a:ext cx="6448044" cy="122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857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CONSTRUCTOR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84832" y="4668970"/>
            <a:ext cx="6318208" cy="34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070" indent="-260035" lvl="1">
              <a:lnSpc>
                <a:spcPts val="3372"/>
              </a:lnSpc>
              <a:buFont typeface="Arial"/>
              <a:buChar char="•"/>
            </a:pPr>
            <a:r>
              <a:rPr lang="en-US" sz="2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Inicializa los atributos de la clase MiembroToken.</a:t>
            </a:r>
          </a:p>
          <a:p>
            <a:pPr algn="l" marL="520070" indent="-260035" lvl="1">
              <a:lnSpc>
                <a:spcPts val="3372"/>
              </a:lnSpc>
              <a:buFont typeface="Arial"/>
              <a:buChar char="•"/>
            </a:pPr>
            <a:r>
              <a:rPr lang="en-US" sz="2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 el miembro es el último de la red ( esUltimo = true), el TOKEN volverá al puerto 10000.</a:t>
            </a:r>
          </a:p>
          <a:p>
            <a:pPr algn="l" marL="520070" indent="-260035" lvl="1">
              <a:lnSpc>
                <a:spcPts val="3372"/>
              </a:lnSpc>
              <a:spcBef>
                <a:spcPct val="0"/>
              </a:spcBef>
              <a:buFont typeface="Arial"/>
              <a:buChar char="•"/>
            </a:pPr>
            <a:r>
              <a:rPr lang="en-US" sz="24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tiempo Espera se calcula en milisegundos, es proporcional al idmiembro (1s, 2s, 3s, etc.).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30295" y="1566002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540" y="1728157"/>
            <a:ext cx="14216980" cy="103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1"/>
              </a:lnSpc>
            </a:pPr>
            <a:r>
              <a:rPr lang="en-US" sz="719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19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Método run ( 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188610" y="46962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3409" y="3104028"/>
            <a:ext cx="11662707" cy="6895575"/>
          </a:xfrm>
          <a:custGeom>
            <a:avLst/>
            <a:gdLst/>
            <a:ahLst/>
            <a:cxnLst/>
            <a:rect r="r" b="b" t="t" l="l"/>
            <a:pathLst>
              <a:path h="6895575" w="11662707">
                <a:moveTo>
                  <a:pt x="0" y="0"/>
                </a:moveTo>
                <a:lnTo>
                  <a:pt x="11662706" y="0"/>
                </a:lnTo>
                <a:lnTo>
                  <a:pt x="11662706" y="6895575"/>
                </a:lnTo>
                <a:lnTo>
                  <a:pt x="0" y="6895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540" y="36604"/>
            <a:ext cx="8101281" cy="153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1"/>
              </a:lnSpc>
            </a:pPr>
            <a:r>
              <a:rPr lang="en-US" sz="10776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32452" y="4553721"/>
            <a:ext cx="5927464" cy="320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906" indent="-243953" lvl="1">
              <a:lnSpc>
                <a:spcPts val="3163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abre un socket UDP para escuchar en el puerto del miembro.</a:t>
            </a:r>
          </a:p>
          <a:p>
            <a:pPr algn="l" marL="487906" indent="-243953" lvl="1">
              <a:lnSpc>
                <a:spcPts val="3163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 el miembro comienza con el TOKEN, llama a procesarToken().</a:t>
            </a:r>
          </a:p>
          <a:p>
            <a:pPr algn="l" marL="487906" indent="-243953" lvl="1">
              <a:lnSpc>
                <a:spcPts val="3163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Luego entra en un bucle infinito esperando recibir el TOKEN.</a:t>
            </a:r>
          </a:p>
          <a:p>
            <a:pPr algn="l" marL="487906" indent="-243953" lvl="1">
              <a:lnSpc>
                <a:spcPts val="3163"/>
              </a:lnSpc>
              <a:spcBef>
                <a:spcPct val="0"/>
              </a:spcBef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Cuando recibe el mensaje "TRUE", significa que recibió el TOKEN.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2342" y="1566002"/>
            <a:ext cx="22231117" cy="1186552"/>
            <a:chOff x="0" y="0"/>
            <a:chExt cx="5298850" cy="282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50" cy="282818"/>
            </a:xfrm>
            <a:custGeom>
              <a:avLst/>
              <a:gdLst/>
              <a:ahLst/>
              <a:cxnLst/>
              <a:rect r="r" b="b" t="t" l="l"/>
              <a:pathLst>
                <a:path h="282818" w="5298850">
                  <a:moveTo>
                    <a:pt x="0" y="0"/>
                  </a:moveTo>
                  <a:lnTo>
                    <a:pt x="5298850" y="0"/>
                  </a:lnTo>
                  <a:lnTo>
                    <a:pt x="5298850" y="282818"/>
                  </a:lnTo>
                  <a:lnTo>
                    <a:pt x="0" y="282818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50" cy="32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540" y="1720743"/>
            <a:ext cx="11010806" cy="78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1"/>
              </a:lnSpc>
            </a:pPr>
            <a:r>
              <a:rPr lang="en-US" sz="556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MÉTODO PROCESAR TOKEN ( )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490530" y="482488"/>
            <a:ext cx="2296227" cy="3205394"/>
          </a:xfrm>
          <a:custGeom>
            <a:avLst/>
            <a:gdLst/>
            <a:ahLst/>
            <a:cxnLst/>
            <a:rect r="r" b="b" t="t" l="l"/>
            <a:pathLst>
              <a:path h="3205394" w="2296227">
                <a:moveTo>
                  <a:pt x="0" y="0"/>
                </a:moveTo>
                <a:lnTo>
                  <a:pt x="2296227" y="0"/>
                </a:lnTo>
                <a:lnTo>
                  <a:pt x="2296227" y="3205393"/>
                </a:lnTo>
                <a:lnTo>
                  <a:pt x="0" y="3205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6590" y="3043130"/>
            <a:ext cx="9646243" cy="7084454"/>
          </a:xfrm>
          <a:custGeom>
            <a:avLst/>
            <a:gdLst/>
            <a:ahLst/>
            <a:cxnLst/>
            <a:rect r="r" b="b" t="t" l="l"/>
            <a:pathLst>
              <a:path h="7084454" w="9646243">
                <a:moveTo>
                  <a:pt x="0" y="0"/>
                </a:moveTo>
                <a:lnTo>
                  <a:pt x="9646243" y="0"/>
                </a:lnTo>
                <a:lnTo>
                  <a:pt x="9646243" y="7084454"/>
                </a:lnTo>
                <a:lnTo>
                  <a:pt x="0" y="7084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540" y="36604"/>
            <a:ext cx="8101281" cy="153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1"/>
              </a:lnSpc>
            </a:pPr>
            <a:r>
              <a:rPr lang="en-US" sz="10776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16605" y="3873481"/>
            <a:ext cx="6132500" cy="448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</a:p>
          <a:p>
            <a:pPr algn="l" marL="550834" indent="-275417" lvl="1">
              <a:lnSpc>
                <a:spcPts val="3571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 el tiempo desde la última vez que recibió el TOKEN .</a:t>
            </a:r>
          </a:p>
          <a:p>
            <a:pPr algn="l" marL="550834" indent="-275417" lvl="1">
              <a:lnSpc>
                <a:spcPts val="3571"/>
              </a:lnSpc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Simula el uso del recurso asignándole un tiempo de espera (1, 2 o 3 segundos) según el identificador del miembro.</a:t>
            </a:r>
          </a:p>
          <a:p>
            <a:pPr algn="l" marL="550834" indent="-275417" lvl="1">
              <a:lnSpc>
                <a:spcPts val="3571"/>
              </a:lnSpc>
              <a:spcBef>
                <a:spcPct val="0"/>
              </a:spcBef>
              <a:buFont typeface="Arial"/>
              <a:buChar char="•"/>
            </a:pPr>
            <a:r>
              <a:rPr lang="en-US" sz="25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Después de procesar, envía el TOKEN al siguiente miembro llamando a enviarToken().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84166" y="1554759"/>
            <a:ext cx="22231117" cy="1477128"/>
            <a:chOff x="0" y="0"/>
            <a:chExt cx="5298850" cy="352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50" cy="352078"/>
            </a:xfrm>
            <a:custGeom>
              <a:avLst/>
              <a:gdLst/>
              <a:ahLst/>
              <a:cxnLst/>
              <a:rect r="r" b="b" t="t" l="l"/>
              <a:pathLst>
                <a:path h="352078" w="5298850">
                  <a:moveTo>
                    <a:pt x="0" y="0"/>
                  </a:moveTo>
                  <a:lnTo>
                    <a:pt x="5298850" y="0"/>
                  </a:lnTo>
                  <a:lnTo>
                    <a:pt x="5298850" y="352078"/>
                  </a:lnTo>
                  <a:lnTo>
                    <a:pt x="0" y="352078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50" cy="390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540" y="1957490"/>
            <a:ext cx="11010806" cy="156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1"/>
              </a:lnSpc>
            </a:pPr>
            <a:r>
              <a:rPr lang="en-US" sz="556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MÉTODO ENVIAR TOKEN ( )</a:t>
            </a:r>
          </a:p>
          <a:p>
            <a:pPr algn="l">
              <a:lnSpc>
                <a:spcPts val="6181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279181" y="780878"/>
            <a:ext cx="3980119" cy="3024891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376308" y="3805769"/>
            <a:ext cx="10670283" cy="5794918"/>
          </a:xfrm>
          <a:custGeom>
            <a:avLst/>
            <a:gdLst/>
            <a:ahLst/>
            <a:cxnLst/>
            <a:rect r="r" b="b" t="t" l="l"/>
            <a:pathLst>
              <a:path h="5794918" w="10670283">
                <a:moveTo>
                  <a:pt x="0" y="0"/>
                </a:moveTo>
                <a:lnTo>
                  <a:pt x="10670283" y="0"/>
                </a:lnTo>
                <a:lnTo>
                  <a:pt x="10670283" y="5794918"/>
                </a:lnTo>
                <a:lnTo>
                  <a:pt x="0" y="579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540" y="36604"/>
            <a:ext cx="8101281" cy="153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1"/>
              </a:lnSpc>
            </a:pPr>
            <a:r>
              <a:rPr lang="en-US" sz="10776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46591" y="4113637"/>
            <a:ext cx="6432122" cy="422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6"/>
              </a:lnSpc>
            </a:pPr>
          </a:p>
          <a:p>
            <a:pPr algn="l" marL="577747" indent="-288873" lvl="1">
              <a:lnSpc>
                <a:spcPts val="3746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 un nuevo socket UDP para enviar el TOKEN.</a:t>
            </a:r>
          </a:p>
          <a:p>
            <a:pPr algn="l" marL="577747" indent="-288873" lvl="1">
              <a:lnSpc>
                <a:spcPts val="3746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TOKEN se representa como un simple mensaje "TRUE".</a:t>
            </a:r>
          </a:p>
          <a:p>
            <a:pPr algn="l" marL="577747" indent="-288873" lvl="1">
              <a:lnSpc>
                <a:spcPts val="3746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envía al siguiente puerto ( puertoSiguiente), o al primer miembro si es el último nodo.</a:t>
            </a:r>
          </a:p>
          <a:p>
            <a:pPr algn="l">
              <a:lnSpc>
                <a:spcPts val="37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84166" y="1554759"/>
            <a:ext cx="22231117" cy="1477128"/>
            <a:chOff x="0" y="0"/>
            <a:chExt cx="5298850" cy="352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50" cy="352078"/>
            </a:xfrm>
            <a:custGeom>
              <a:avLst/>
              <a:gdLst/>
              <a:ahLst/>
              <a:cxnLst/>
              <a:rect r="r" b="b" t="t" l="l"/>
              <a:pathLst>
                <a:path h="352078" w="5298850">
                  <a:moveTo>
                    <a:pt x="0" y="0"/>
                  </a:moveTo>
                  <a:lnTo>
                    <a:pt x="5298850" y="0"/>
                  </a:lnTo>
                  <a:lnTo>
                    <a:pt x="5298850" y="352078"/>
                  </a:lnTo>
                  <a:lnTo>
                    <a:pt x="0" y="352078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50" cy="390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540" y="1957490"/>
            <a:ext cx="11010806" cy="78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1"/>
              </a:lnSpc>
            </a:pPr>
            <a:r>
              <a:rPr lang="en-US" sz="556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MÉTODO MAIN ( 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688" y="3678281"/>
            <a:ext cx="11097659" cy="5360606"/>
          </a:xfrm>
          <a:custGeom>
            <a:avLst/>
            <a:gdLst/>
            <a:ahLst/>
            <a:cxnLst/>
            <a:rect r="r" b="b" t="t" l="l"/>
            <a:pathLst>
              <a:path h="5360606" w="11097659">
                <a:moveTo>
                  <a:pt x="0" y="0"/>
                </a:moveTo>
                <a:lnTo>
                  <a:pt x="11097658" y="0"/>
                </a:lnTo>
                <a:lnTo>
                  <a:pt x="11097658" y="5360606"/>
                </a:lnTo>
                <a:lnTo>
                  <a:pt x="0" y="5360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540" y="36604"/>
            <a:ext cx="8101281" cy="153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1"/>
              </a:lnSpc>
            </a:pPr>
            <a:r>
              <a:rPr lang="en-US" sz="10776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4901" y="4206764"/>
            <a:ext cx="6432122" cy="422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747" indent="-288873" lvl="1">
              <a:lnSpc>
                <a:spcPts val="3746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Toma los parámetros de entrada: ID, puerto, si empieza con el TOKEN, y si es el último miembro.</a:t>
            </a:r>
          </a:p>
          <a:p>
            <a:pPr algn="l" marL="577747" indent="-288873" lvl="1">
              <a:lnSpc>
                <a:spcPts val="3746"/>
              </a:lnSpc>
              <a:buFont typeface="Arial"/>
              <a:buChar char="•"/>
            </a:pPr>
            <a:r>
              <a:rPr lang="en-US" sz="26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 una instancia de MiembroToken y la ejecuta en un nuevo hilo ( Thread), permitiendo que varios miembros corran simultáneamente.</a:t>
            </a:r>
          </a:p>
          <a:p>
            <a:pPr algn="l">
              <a:lnSpc>
                <a:spcPts val="37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4830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59449" y="2102314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CONCLUSIÓN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86521" y="3472642"/>
            <a:ext cx="13065099" cy="226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</a:p>
          <a:p>
            <a:pPr algn="ctr">
              <a:lnSpc>
                <a:spcPts val="3650"/>
              </a:lnSpc>
            </a:pPr>
            <a:r>
              <a:rPr lang="en-US" sz="260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"Hemos trabajado en equipo y  visto cómo simular una Red Token Ring en Java usando sockets UDP, gestionando la recepción, procesamiento y envío del TOKEN."</a:t>
            </a:r>
          </a:p>
          <a:p>
            <a:pPr algn="ctr">
              <a:lnSpc>
                <a:spcPts val="365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18234" y="6464403"/>
            <a:ext cx="4487499" cy="2969909"/>
          </a:xfrm>
          <a:custGeom>
            <a:avLst/>
            <a:gdLst/>
            <a:ahLst/>
            <a:cxnLst/>
            <a:rect r="r" b="b" t="t" l="l"/>
            <a:pathLst>
              <a:path h="2969909" w="4487499">
                <a:moveTo>
                  <a:pt x="0" y="0"/>
                </a:moveTo>
                <a:lnTo>
                  <a:pt x="4487499" y="0"/>
                </a:lnTo>
                <a:lnTo>
                  <a:pt x="4487499" y="2969909"/>
                </a:lnTo>
                <a:lnTo>
                  <a:pt x="0" y="2969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DAGeKuNHgIA</dc:identifier>
  <dcterms:modified xsi:type="dcterms:W3CDTF">2011-08-01T06:04:30Z</dcterms:modified>
  <cp:revision>1</cp:revision>
  <dc:title>Non Text Magic Studio Magic Design for Presentations L&amp;P</dc:title>
</cp:coreProperties>
</file>